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78E5-5C98-4DB2-B9EE-3F0E3300EB24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DEAB-AA71-4A4A-9D4C-A1CB5ACEEF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30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78E5-5C98-4DB2-B9EE-3F0E3300EB24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DEAB-AA71-4A4A-9D4C-A1CB5ACEEF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00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78E5-5C98-4DB2-B9EE-3F0E3300EB24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DEAB-AA71-4A4A-9D4C-A1CB5ACEEF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532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78E5-5C98-4DB2-B9EE-3F0E3300EB24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DEAB-AA71-4A4A-9D4C-A1CB5ACEEF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10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78E5-5C98-4DB2-B9EE-3F0E3300EB24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DEAB-AA71-4A4A-9D4C-A1CB5ACEEF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31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78E5-5C98-4DB2-B9EE-3F0E3300EB24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DEAB-AA71-4A4A-9D4C-A1CB5ACEEF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24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78E5-5C98-4DB2-B9EE-3F0E3300EB24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DEAB-AA71-4A4A-9D4C-A1CB5ACEEF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64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78E5-5C98-4DB2-B9EE-3F0E3300EB24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DEAB-AA71-4A4A-9D4C-A1CB5ACEEF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764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78E5-5C98-4DB2-B9EE-3F0E3300EB24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DEAB-AA71-4A4A-9D4C-A1CB5ACEEF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13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78E5-5C98-4DB2-B9EE-3F0E3300EB24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DEAB-AA71-4A4A-9D4C-A1CB5ACEEF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520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78E5-5C98-4DB2-B9EE-3F0E3300EB24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DEAB-AA71-4A4A-9D4C-A1CB5ACEEF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575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978E5-5C98-4DB2-B9EE-3F0E3300EB24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DEAB-AA71-4A4A-9D4C-A1CB5ACEEF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5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238250" y="-1074476"/>
            <a:ext cx="6701051" cy="898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96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3</cp:revision>
  <dcterms:created xsi:type="dcterms:W3CDTF">2020-03-23T16:41:45Z</dcterms:created>
  <dcterms:modified xsi:type="dcterms:W3CDTF">2020-03-23T16:50:44Z</dcterms:modified>
</cp:coreProperties>
</file>